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47" r:id="rId3"/>
    <p:sldId id="374" r:id="rId4"/>
    <p:sldId id="391" r:id="rId5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nette astudillo garcía" initials="ja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4831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542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16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B7A89D3-0147-4287-9F95-49C001B6BD81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0F79554-63E7-4B9E-95EA-63493F78824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16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F79554-63E7-4B9E-95EA-63493F788247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1598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93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08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096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356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55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296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729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609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292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021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804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82B554-418F-42A8-995C-858F2ECBC2FC}" type="datetimeFigureOut">
              <a:rPr lang="es-CL" smtClean="0"/>
              <a:t>06-11-2025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4CDFECF-F84A-4C83-8246-73CB50A9FAB8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28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8B43C5F0-D153-45DF-B200-F216FB1FA18B}"/>
              </a:ext>
            </a:extLst>
          </p:cNvPr>
          <p:cNvSpPr/>
          <p:nvPr/>
        </p:nvSpPr>
        <p:spPr>
          <a:xfrm>
            <a:off x="931917" y="2012630"/>
            <a:ext cx="1032816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i="1" spc="50" dirty="0">
                <a:ln w="952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RESUMEN RESOLUCIÓN N° 7932</a:t>
            </a:r>
          </a:p>
          <a:p>
            <a:pPr algn="ctr"/>
            <a:r>
              <a:rPr lang="es-ES" sz="3600" b="1" i="1" spc="50" dirty="0">
                <a:ln w="9525" cmpd="sng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“Autodenuncia Aseguradora” </a:t>
            </a:r>
          </a:p>
          <a:p>
            <a:pPr algn="ctr"/>
            <a:endParaRPr lang="es-ES" sz="3600" b="1" i="1" cap="none" spc="50" dirty="0">
              <a:ln w="9525" cmpd="sng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98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276DDF4-4F60-4456-A1F7-F368E2DE0631}"/>
              </a:ext>
            </a:extLst>
          </p:cNvPr>
          <p:cNvSpPr/>
          <p:nvPr/>
        </p:nvSpPr>
        <p:spPr>
          <a:xfrm>
            <a:off x="348327" y="188843"/>
            <a:ext cx="1118106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3200" dirty="0">
              <a:ln w="0"/>
              <a:solidFill>
                <a:schemeClr val="bg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200" dirty="0">
              <a:ln w="0"/>
              <a:solidFill>
                <a:schemeClr val="bg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 w="0"/>
                <a:solidFill>
                  <a:srgbClr val="CCDDEA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Autodenuncia Aseguradora Chilena Consolidada</a:t>
            </a:r>
          </a:p>
          <a:p>
            <a:pPr algn="ctr"/>
            <a:endParaRPr lang="es-ES" sz="3200" dirty="0">
              <a:ln w="0"/>
              <a:solidFill>
                <a:schemeClr val="bg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800" dirty="0"/>
              <a:t>Con fecha 06 de febrero de 2020, Chilena Consolidada Seguros de Vida S.A. ingresó una autodenuncia por medio del sistema de colaboración compensada de la Comisión para el Mercado </a:t>
            </a:r>
            <a:r>
              <a:rPr lang="es-ES" sz="2800" dirty="0"/>
              <a:t>solicitando que se le otorgaran a esa </a:t>
            </a:r>
            <a:r>
              <a:rPr lang="es-ES" sz="2800" dirty="0" err="1"/>
              <a:t>Compañia</a:t>
            </a:r>
            <a:r>
              <a:rPr lang="es-ES" sz="2800" dirty="0"/>
              <a:t> y a su empleada, doña Nora Eugenia Reyes Soto, los beneficios de exención y rebaja de multas y otras sanciones, por una serie de conductas sancionables descritas en esa presentación.</a:t>
            </a:r>
            <a:endParaRPr lang="es-ES" sz="2800" dirty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77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F33FCCC-46E1-4465-8433-B09ECB58DB0B}"/>
              </a:ext>
            </a:extLst>
          </p:cNvPr>
          <p:cNvSpPr txBox="1"/>
          <p:nvPr/>
        </p:nvSpPr>
        <p:spPr>
          <a:xfrm>
            <a:off x="523781" y="1266061"/>
            <a:ext cx="10484529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Respecto al beneficio económico obtenido con motivo de la infracción, corresponde hacer presente que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Chilena Consolidada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obtuvo beneficios económicos derivados del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cobro de las primas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correspondientes, las cuales, para el caso de las pólizas asociadas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los Sindicatos de CODELCO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y acorde a la información proporcionada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 la misma Aseguradora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en complemento de respuesta al Oficio Ordinario N° 1.829 de la CMF, remitido con fecha 29 de enero de 2020, totalizaron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UF 759.900,79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.-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($22.576.523.319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.-, considerando el valor de la UF al 30 de junio de 2021). En adición, debe considerarse que, de acuerdo a lo informado mediante hecho esencial de fecha 24 de agosto de 2020, Chilena Consolidada celebró un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Contrato de Transacción con CODELCO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por el cual se puso término a las disputas existentes entre ambas entidades, en relación con la situación generada por las pólizas de seguros colectivos de vida y de accidentes personales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contratadas por los sindicatos en cuestión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en que se acordó pagar, tanto a CODELCO como a los trabajadores asegurados conforme a las correspondientes pólizas, la suma de $8.699.680.000, a cada parte. Respecto de los otros formulados de cargos, atendida la naturaleza de las infracciones cometidas,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se acredita la obtención de un beneficio pecuniario, como consecuencia de la infracción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s-MX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Utilidad del periodo equivale a 30,7 KUSD </a:t>
            </a:r>
            <a:endParaRPr lang="es-CL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8EFD1F-2813-4D92-AF73-203F9F2EDAF4}"/>
              </a:ext>
            </a:extLst>
          </p:cNvPr>
          <p:cNvSpPr txBox="1"/>
          <p:nvPr/>
        </p:nvSpPr>
        <p:spPr>
          <a:xfrm>
            <a:off x="886239" y="5591939"/>
            <a:ext cx="9198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latin typeface="Arial" panose="020B0604020202020204" pitchFamily="34" charset="0"/>
                <a:cs typeface="Arial" panose="020B0604020202020204" pitchFamily="34" charset="0"/>
              </a:rPr>
              <a:t>Fuente.- Hoja 156 Resolución Exenta 7932 CMF “APLICA SANCIÓN A CHILENA CONSOLIDADA SEGUROS DE VIDA S.A. Y PERSONAS QUE INDICA , 23 de diciembre 2021”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FC11F6D-9950-6093-989B-90E15814E337}"/>
              </a:ext>
            </a:extLst>
          </p:cNvPr>
          <p:cNvSpPr txBox="1"/>
          <p:nvPr/>
        </p:nvSpPr>
        <p:spPr>
          <a:xfrm>
            <a:off x="523780" y="316915"/>
            <a:ext cx="103210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 w="0"/>
                <a:solidFill>
                  <a:srgbClr val="CCDDEA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2.- Utilidades de Chilena Consolidada periodo 2005-2019 y devolución de dineros a CODELCO y sus trabajadores</a:t>
            </a:r>
          </a:p>
        </p:txBody>
      </p:sp>
    </p:spTree>
    <p:extLst>
      <p:ext uri="{BB962C8B-B14F-4D97-AF65-F5344CB8AC3E}">
        <p14:creationId xmlns:p14="http://schemas.microsoft.com/office/powerpoint/2010/main" val="117817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019622B-22A7-78AC-C391-C6C78A32AD22}"/>
              </a:ext>
            </a:extLst>
          </p:cNvPr>
          <p:cNvSpPr txBox="1"/>
          <p:nvPr/>
        </p:nvSpPr>
        <p:spPr>
          <a:xfrm>
            <a:off x="980694" y="307771"/>
            <a:ext cx="91782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 w="0"/>
                <a:solidFill>
                  <a:srgbClr val="CCDDEA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4.- ROL de Aseguradora Chilena Consolidada y MULTAS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A62C156-917C-C09F-C96A-8791DAE43159}"/>
              </a:ext>
            </a:extLst>
          </p:cNvPr>
          <p:cNvSpPr txBox="1"/>
          <p:nvPr/>
        </p:nvSpPr>
        <p:spPr>
          <a:xfrm>
            <a:off x="853286" y="1367978"/>
            <a:ext cx="10129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MX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Las MULTAS establecidas a Aseguradora se establecen en su condición de </a:t>
            </a:r>
            <a:r>
              <a:rPr lang="es-MX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CORREDORA DIRECTA </a:t>
            </a:r>
            <a:r>
              <a:rPr lang="es-MX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todas las pólizas por lo que rige lo establecido por Código de Comercio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“Obligaciones del asegurador. Además de la contemplada en el artículo 519, el asegurador contrae las siguientes obligaciones: Cuando el seguro fuere contratado en forma directa, sin intermediación de un corredor de seguros: prestar asesoría al asegurado, ofrecerle las coberturas más convenientes a sus necesidades e intereses, ilustrarlo sobre las condiciones del contrato y asistirlo durante toda la vigencia, modificación y renovación del contrato y al momento del siniestro. Cuando el seguro se contrate en esta forma,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asegurador será responsable de las infracciones, errores y omisiones cometidos y de los perjuicios causados a los asegurados.</a:t>
            </a:r>
            <a:r>
              <a:rPr lang="es-MX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756828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8229</TotalTime>
  <Words>521</Words>
  <Application>Microsoft Office PowerPoint</Application>
  <PresentationFormat>Panorámica</PresentationFormat>
  <Paragraphs>14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Retrospección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jeannette astudillo garcía</dc:creator>
  <cp:lastModifiedBy>Office</cp:lastModifiedBy>
  <cp:revision>325</cp:revision>
  <cp:lastPrinted>2023-07-17T18:09:57Z</cp:lastPrinted>
  <dcterms:created xsi:type="dcterms:W3CDTF">2020-01-18T19:03:47Z</dcterms:created>
  <dcterms:modified xsi:type="dcterms:W3CDTF">2025-11-06T15:13:11Z</dcterms:modified>
</cp:coreProperties>
</file>